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Raleway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0945ab09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b0945ab09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d9c67055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d9c67055b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d9c67055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d9c67055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0945ab0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b0945ab09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b0945ab09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b0945ab09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0945ab09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b0945ab09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0945ab09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b0945ab09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b0945ab09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b0945ab09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9c67055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d9c67055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2" descr="Side view of hands writing in a notebook at a cafe"/>
          <p:cNvPicPr preferRelativeResize="0"/>
          <p:nvPr/>
        </p:nvPicPr>
        <p:blipFill rotWithShape="1">
          <a:blip r:embed="rId2">
            <a:alphaModFix/>
          </a:blip>
          <a:srcRect l="9050" t="12064" r="54351" b="26446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Google Shape;103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_TITLE_AND_DESCRIPTION_1_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l="31883" t="8096" r="25713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Google Shape;34;p3" descr="Component Detail"/>
          <p:cNvPicPr preferRelativeResize="0"/>
          <p:nvPr/>
        </p:nvPicPr>
        <p:blipFill rotWithShape="1">
          <a:blip r:embed="rId2">
            <a:alphaModFix/>
          </a:blip>
          <a:srcRect b="25076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name="adj" fmla="val 50000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1" name="Google Shape;41;p3" descr="Mobile View"/>
            <p:cNvPicPr preferRelativeResize="0"/>
            <p:nvPr/>
          </p:nvPicPr>
          <p:blipFill rotWithShape="1">
            <a:blip r:embed="rId3">
              <a:alphaModFix/>
            </a:blip>
            <a:srcRect t="4362" b="4371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3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title="Screenshot 2025-12-15 at 3.10.17 PM.png"/>
          <p:cNvPicPr preferRelativeResize="0"/>
          <p:nvPr/>
        </p:nvPicPr>
        <p:blipFill rotWithShape="1">
          <a:blip r:embed="rId4">
            <a:alphaModFix/>
          </a:blip>
          <a:srcRect l="-462" r="7930"/>
          <a:stretch/>
        </p:blipFill>
        <p:spPr>
          <a:xfrm>
            <a:off x="5181200" y="1645500"/>
            <a:ext cx="3471227" cy="1974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729600" y="1474850"/>
            <a:ext cx="3787800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Step Before Paid Marketing</a:t>
            </a:r>
            <a:endParaRPr sz="380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729600" y="2796000"/>
            <a:ext cx="37878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Plan That Will Make the Client Agree to Paid Marketing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 You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727800" y="607225"/>
            <a:ext cx="7688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740625" y="1320956"/>
            <a:ext cx="7688400" cy="30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If you don’t create a breakeven plan, how will the client know how much to spend.</a:t>
            </a:r>
            <a:br>
              <a:rPr lang="en" sz="1300" dirty="0"/>
            </a:b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If there is no plan, how will we understand the required budget.</a:t>
            </a:r>
            <a:br>
              <a:rPr lang="en" sz="1300" dirty="0"/>
            </a:b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If a plan is not prepared, how will we know when the brand will reach breakeven.</a:t>
            </a:r>
            <a:br>
              <a:rPr lang="en" sz="1300" dirty="0"/>
            </a:b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Without a plan, how can we identify the right sources for marketing.</a:t>
            </a:r>
            <a:br>
              <a:rPr lang="en" sz="1300" dirty="0"/>
            </a:b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If the strategy is missing, it becomes difficult to track performance and ROI.</a:t>
            </a:r>
            <a:endParaRPr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700" b="1">
                <a:solidFill>
                  <a:schemeClr val="lt1"/>
                </a:solidFill>
              </a:rPr>
              <a:t>1</a:t>
            </a:r>
            <a:endParaRPr sz="700" b="1">
              <a:solidFill>
                <a:schemeClr val="lt1"/>
              </a:solidFill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99950" y="1352625"/>
            <a:ext cx="32586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Month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Plan </a:t>
            </a:r>
            <a:endParaRPr sz="3000" b="0"/>
          </a:p>
        </p:txBody>
      </p:sp>
      <p:pic>
        <p:nvPicPr>
          <p:cNvPr id="151" name="Google Shape;151;p19" descr="Open Chromebook laptop computer"/>
          <p:cNvPicPr preferRelativeResize="0"/>
          <p:nvPr/>
        </p:nvPicPr>
        <p:blipFill rotWithShape="1">
          <a:blip r:embed="rId3">
            <a:alphaModFix/>
          </a:blip>
          <a:srcRect r="3344"/>
          <a:stretch/>
        </p:blipFill>
        <p:spPr>
          <a:xfrm>
            <a:off x="2620050" y="651825"/>
            <a:ext cx="6958527" cy="43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 title="Screenshot 2025-12-15 at 3.16.20 PM.png"/>
          <p:cNvPicPr preferRelativeResize="0"/>
          <p:nvPr/>
        </p:nvPicPr>
        <p:blipFill rotWithShape="1">
          <a:blip r:embed="rId4">
            <a:alphaModFix/>
          </a:blip>
          <a:srcRect l="-58" r="2715"/>
          <a:stretch/>
        </p:blipFill>
        <p:spPr>
          <a:xfrm>
            <a:off x="3500851" y="1028731"/>
            <a:ext cx="5323807" cy="3028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700" b="1">
                <a:solidFill>
                  <a:schemeClr val="lt1"/>
                </a:solidFill>
              </a:rPr>
              <a:t>1</a:t>
            </a:r>
            <a:endParaRPr sz="700" b="1">
              <a:solidFill>
                <a:schemeClr val="lt1"/>
              </a:solidFill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199950" y="1352625"/>
            <a:ext cx="32586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Month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Plan </a:t>
            </a:r>
            <a:endParaRPr sz="3000" b="0"/>
          </a:p>
        </p:txBody>
      </p:sp>
      <p:pic>
        <p:nvPicPr>
          <p:cNvPr id="159" name="Google Shape;159;p20" descr="Open Chromebook laptop computer"/>
          <p:cNvPicPr preferRelativeResize="0"/>
          <p:nvPr/>
        </p:nvPicPr>
        <p:blipFill rotWithShape="1">
          <a:blip r:embed="rId3">
            <a:alphaModFix/>
          </a:blip>
          <a:srcRect r="3344"/>
          <a:stretch/>
        </p:blipFill>
        <p:spPr>
          <a:xfrm>
            <a:off x="2620050" y="651825"/>
            <a:ext cx="6958527" cy="43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 title="Screenshot 2025-12-15 at 3.19.08 PM.png"/>
          <p:cNvPicPr preferRelativeResize="0"/>
          <p:nvPr/>
        </p:nvPicPr>
        <p:blipFill rotWithShape="1">
          <a:blip r:embed="rId4">
            <a:alphaModFix/>
          </a:blip>
          <a:srcRect l="-222" r="3398"/>
          <a:stretch/>
        </p:blipFill>
        <p:spPr>
          <a:xfrm>
            <a:off x="3500851" y="1028731"/>
            <a:ext cx="5323807" cy="302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700" b="1">
                <a:solidFill>
                  <a:schemeClr val="lt1"/>
                </a:solidFill>
              </a:rPr>
              <a:t>1</a:t>
            </a:r>
            <a:endParaRPr sz="700" b="1">
              <a:solidFill>
                <a:schemeClr val="lt1"/>
              </a:solidFill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199950" y="1352625"/>
            <a:ext cx="32586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Month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Plan </a:t>
            </a:r>
            <a:endParaRPr sz="3000" b="0"/>
          </a:p>
        </p:txBody>
      </p:sp>
      <p:pic>
        <p:nvPicPr>
          <p:cNvPr id="167" name="Google Shape;167;p21" descr="Open Chromebook laptop computer"/>
          <p:cNvPicPr preferRelativeResize="0"/>
          <p:nvPr/>
        </p:nvPicPr>
        <p:blipFill rotWithShape="1">
          <a:blip r:embed="rId3">
            <a:alphaModFix/>
          </a:blip>
          <a:srcRect r="3344"/>
          <a:stretch/>
        </p:blipFill>
        <p:spPr>
          <a:xfrm>
            <a:off x="2620050" y="651825"/>
            <a:ext cx="6958527" cy="43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 title="Screenshot 2025-12-15 at 3.19.58 PM.png"/>
          <p:cNvPicPr preferRelativeResize="0"/>
          <p:nvPr/>
        </p:nvPicPr>
        <p:blipFill rotWithShape="1">
          <a:blip r:embed="rId4">
            <a:alphaModFix/>
          </a:blip>
          <a:srcRect t="884" b="884"/>
          <a:stretch/>
        </p:blipFill>
        <p:spPr>
          <a:xfrm>
            <a:off x="3500851" y="1028731"/>
            <a:ext cx="5323807" cy="302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700" b="1">
                <a:solidFill>
                  <a:schemeClr val="lt1"/>
                </a:solidFill>
              </a:rPr>
              <a:t>1</a:t>
            </a:r>
            <a:endParaRPr sz="700" b="1">
              <a:solidFill>
                <a:schemeClr val="lt1"/>
              </a:solidFill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763525" y="142475"/>
            <a:ext cx="69795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Month Campaigns Strategy</a:t>
            </a:r>
            <a:endParaRPr sz="3000" b="0"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00" y="1532976"/>
            <a:ext cx="8111816" cy="23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700" b="1">
                <a:solidFill>
                  <a:schemeClr val="lt1"/>
                </a:solidFill>
              </a:rPr>
              <a:t>1</a:t>
            </a:r>
            <a:endParaRPr sz="700" b="1">
              <a:solidFill>
                <a:schemeClr val="lt1"/>
              </a:solidFill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763525" y="142475"/>
            <a:ext cx="69795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Month Campaigns Strategy</a:t>
            </a:r>
            <a:endParaRPr sz="3000" b="0"/>
          </a:p>
        </p:txBody>
      </p:sp>
      <p:pic>
        <p:nvPicPr>
          <p:cNvPr id="182" name="Google Shape;182;p23" title="Screenshot 2025-12-15 at 3.23.1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6001"/>
            <a:ext cx="8229601" cy="352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1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 Link</a:t>
            </a: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774725" y="2009850"/>
            <a:ext cx="70212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https://docs.google.com/presentation/d/16zxHPJLHDxDoKtqAy39qMicQxZCDymcJxklZyrxc2Hk/edit?usp=sharing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On-screen Show (16:9)</PresentationFormat>
  <Paragraphs>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Lato</vt:lpstr>
      <vt:lpstr>Raleway</vt:lpstr>
      <vt:lpstr>Arial</vt:lpstr>
      <vt:lpstr>Streamline</vt:lpstr>
      <vt:lpstr>The Step Before Paid Marketing</vt:lpstr>
      <vt:lpstr>The Problem</vt:lpstr>
      <vt:lpstr>1st Month Marketing Plan </vt:lpstr>
      <vt:lpstr>2nd Month Marketing Plan </vt:lpstr>
      <vt:lpstr>3rd Month Marketing Plan </vt:lpstr>
      <vt:lpstr>1st Month Campaigns Strategy</vt:lpstr>
      <vt:lpstr>1st Month Campaigns Strategy</vt:lpstr>
      <vt:lpstr>Case Study Link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1</cp:revision>
  <dcterms:modified xsi:type="dcterms:W3CDTF">2025-12-15T10:37:35Z</dcterms:modified>
</cp:coreProperties>
</file>